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61" r:id="rId3"/>
    <p:sldId id="291" r:id="rId4"/>
    <p:sldId id="276" r:id="rId5"/>
    <p:sldId id="277" r:id="rId6"/>
    <p:sldId id="267" r:id="rId7"/>
    <p:sldId id="278" r:id="rId8"/>
    <p:sldId id="269" r:id="rId9"/>
    <p:sldId id="274" r:id="rId10"/>
    <p:sldId id="295" r:id="rId11"/>
    <p:sldId id="296" r:id="rId12"/>
    <p:sldId id="280" r:id="rId13"/>
    <p:sldId id="281" r:id="rId14"/>
    <p:sldId id="293" r:id="rId15"/>
    <p:sldId id="297" r:id="rId16"/>
    <p:sldId id="294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FF0066"/>
    <a:srgbClr val="0066FF"/>
    <a:srgbClr val="FF99FF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3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201622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uk-UA" sz="3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3600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uk-UA" sz="3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3600" i="1" dirty="0" smtClean="0">
                <a:solidFill>
                  <a:schemeClr val="tx1">
                    <a:lumMod val="95000"/>
                  </a:schemeClr>
                </a:solidFill>
              </a:rPr>
              <a:t>Технологія </a:t>
            </a:r>
            <a:r>
              <a:rPr lang="uk-UA" sz="3600" i="1" dirty="0">
                <a:solidFill>
                  <a:schemeClr val="tx1">
                    <a:lumMod val="95000"/>
                  </a:schemeClr>
                </a:solidFill>
              </a:rPr>
              <a:t>виготовлення народної іграшки.</a:t>
            </a:r>
            <a:br>
              <a:rPr lang="uk-UA" sz="3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3600" i="1" dirty="0">
                <a:solidFill>
                  <a:schemeClr val="tx1">
                    <a:lumMod val="95000"/>
                  </a:schemeClr>
                </a:solidFill>
              </a:rPr>
              <a:t>Виготовлення ляльки «</a:t>
            </a:r>
            <a:r>
              <a:rPr lang="uk-UA" sz="3600" i="1" dirty="0" err="1" smtClean="0">
                <a:solidFill>
                  <a:schemeClr val="tx1">
                    <a:lumMod val="95000"/>
                  </a:schemeClr>
                </a:solidFill>
              </a:rPr>
              <a:t>Круп'яничка</a:t>
            </a:r>
            <a:r>
              <a:rPr lang="uk-UA" sz="3600" i="1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r>
              <a:rPr lang="uk-UA" sz="3600" dirty="0" smtClean="0"/>
              <a:t>  </a:t>
            </a:r>
            <a:endParaRPr lang="uk-UA" sz="36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848872" cy="2016224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Підготувала </a:t>
            </a:r>
          </a:p>
          <a:p>
            <a:pPr algn="ctr"/>
            <a:r>
              <a:rPr lang="uk-UA" dirty="0" smtClean="0"/>
              <a:t>учениця групи К-18</a:t>
            </a:r>
          </a:p>
          <a:p>
            <a:pPr algn="ctr"/>
            <a:r>
              <a:rPr lang="uk-UA" dirty="0" smtClean="0"/>
              <a:t>ПТУ №5</a:t>
            </a:r>
          </a:p>
          <a:p>
            <a:pPr algn="ctr"/>
            <a:r>
              <a:rPr lang="uk-UA" dirty="0" smtClean="0"/>
              <a:t>М. Світловодськ</a:t>
            </a:r>
          </a:p>
          <a:p>
            <a:pPr algn="ctr"/>
            <a:r>
              <a:rPr lang="uk-UA" smtClean="0"/>
              <a:t>Боброва Анна</a:t>
            </a:r>
            <a:endParaRPr lang="uk-UA" dirty="0" smtClean="0"/>
          </a:p>
        </p:txBody>
      </p:sp>
      <p:pic>
        <p:nvPicPr>
          <p:cNvPr id="3074" name="Picture 2" descr="http://shudny.in.ua/images/Mame_na_8_marta_svoimi_rukami_Kukla_zernovushka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2" y="4149080"/>
            <a:ext cx="2857500" cy="2606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708688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>
                <a:solidFill>
                  <a:srgbClr val="FFC000"/>
                </a:solidFill>
              </a:rPr>
              <a:t>ЧИМ МОЖНА </a:t>
            </a:r>
            <a:r>
              <a:rPr lang="uk-UA" sz="3200" b="1" cap="all" dirty="0" err="1" smtClean="0">
                <a:solidFill>
                  <a:srgbClr val="FFC000"/>
                </a:solidFill>
              </a:rPr>
              <a:t>НАПОВНИТи</a:t>
            </a:r>
            <a:r>
              <a:rPr lang="uk-UA" sz="3200" b="1" cap="all" dirty="0" smtClean="0">
                <a:solidFill>
                  <a:srgbClr val="FFC000"/>
                </a:solidFill>
              </a:rPr>
              <a:t> </a:t>
            </a:r>
            <a:r>
              <a:rPr lang="uk-UA" sz="3200" b="1" cap="all" dirty="0">
                <a:solidFill>
                  <a:srgbClr val="FFC000"/>
                </a:solidFill>
              </a:rPr>
              <a:t/>
            </a:r>
            <a:br>
              <a:rPr lang="uk-UA" sz="3200" b="1" cap="all" dirty="0">
                <a:solidFill>
                  <a:srgbClr val="FFC000"/>
                </a:solidFill>
              </a:rPr>
            </a:b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323528" y="1196752"/>
            <a:ext cx="8445624" cy="5184576"/>
          </a:xfrm>
        </p:spPr>
        <p:txBody>
          <a:bodyPr>
            <a:normAutofit/>
          </a:bodyPr>
          <a:lstStyle/>
          <a:p>
            <a:r>
              <a:rPr lang="uk-UA" sz="2000" dirty="0"/>
              <a:t>·  Кукурудза - здоров'я найменших мешканців будинку дітей та домашніх тварин.</a:t>
            </a:r>
          </a:p>
          <a:p>
            <a:r>
              <a:rPr lang="uk-UA" sz="2000" dirty="0"/>
              <a:t>·  Горох символізує дружбу і мир в родині.</a:t>
            </a:r>
          </a:p>
          <a:p>
            <a:r>
              <a:rPr lang="uk-UA" sz="2000" dirty="0"/>
              <a:t>·  Пшоно - захист від пристріту.</a:t>
            </a:r>
          </a:p>
          <a:p>
            <a:r>
              <a:rPr lang="uk-UA" sz="2000" dirty="0"/>
              <a:t>·  Насіння гарбуза кладуть ті, хто хоче поповнення в сімействі.</a:t>
            </a:r>
          </a:p>
          <a:p>
            <a:r>
              <a:rPr lang="uk-UA" sz="2000" dirty="0" smtClean="0"/>
              <a:t>·  </a:t>
            </a:r>
            <a:r>
              <a:rPr lang="uk-UA" sz="2000" dirty="0"/>
              <a:t>Соняшникове насіння - це символ сонячної енергії</a:t>
            </a:r>
            <a:r>
              <a:rPr lang="uk-UA" sz="2000" dirty="0" smtClean="0"/>
              <a:t>.    </a:t>
            </a:r>
            <a:r>
              <a:rPr lang="uk-UA" sz="2000" dirty="0"/>
              <a:t>Приносить здоров'я всім мешканцям будинку.</a:t>
            </a:r>
          </a:p>
          <a:p>
            <a:r>
              <a:rPr lang="uk-UA" sz="2000" dirty="0"/>
              <a:t>·  Гречка символізувала достаток.</a:t>
            </a:r>
          </a:p>
          <a:p>
            <a:r>
              <a:rPr lang="uk-UA" sz="2000" dirty="0"/>
              <a:t>·  Квасоля - для поповнення у родині.</a:t>
            </a:r>
          </a:p>
          <a:p>
            <a:r>
              <a:rPr lang="uk-UA" sz="2000" dirty="0"/>
              <a:t>·  Рис - для грошового прибутку.</a:t>
            </a:r>
          </a:p>
          <a:p>
            <a:r>
              <a:rPr lang="uk-UA" sz="2000" dirty="0"/>
              <a:t>·  Перлова крупа - символ ситості.</a:t>
            </a:r>
          </a:p>
          <a:p>
            <a:r>
              <a:rPr lang="uk-UA" sz="2000" dirty="0"/>
              <a:t>·  Овес клали для здоров'я всіх членів родини (кінської сили).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3516159630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751712" cy="1414205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 smtClean="0">
                <a:solidFill>
                  <a:srgbClr val="FF9933"/>
                </a:solidFill>
              </a:rPr>
              <a:t>ДОПОВНЕННЯ </a:t>
            </a:r>
            <a:r>
              <a:rPr lang="uk-UA" sz="3200" b="1" cap="all" dirty="0">
                <a:solidFill>
                  <a:srgbClr val="FF9933"/>
                </a:solidFill>
              </a:rPr>
              <a:t>ДО ЗЕРНОВОГО </a:t>
            </a:r>
            <a:r>
              <a:rPr lang="uk-UA" sz="3200" b="1" cap="all" dirty="0" smtClean="0">
                <a:solidFill>
                  <a:srgbClr val="FF9933"/>
                </a:solidFill>
              </a:rPr>
              <a:t>ОБЕРЕГУ</a:t>
            </a:r>
            <a:r>
              <a:rPr lang="uk-UA" sz="3200" b="1" cap="all" dirty="0">
                <a:solidFill>
                  <a:srgbClr val="FF9933"/>
                </a:solidFill>
              </a:rPr>
              <a:t/>
            </a:r>
            <a:br>
              <a:rPr lang="uk-UA" sz="3200" b="1" cap="all" dirty="0">
                <a:solidFill>
                  <a:srgbClr val="FF9933"/>
                </a:solidFill>
              </a:rPr>
            </a:br>
            <a:endParaRPr lang="uk-UA" sz="3200" dirty="0">
              <a:solidFill>
                <a:srgbClr val="FF9933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323528" y="1196752"/>
            <a:ext cx="844562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Крім зернових культур, в оберіг можна покласти</a:t>
            </a:r>
            <a:r>
              <a:rPr lang="uk-UA" sz="2800" dirty="0" smtClean="0"/>
              <a:t>:</a:t>
            </a:r>
          </a:p>
          <a:p>
            <a:pPr marL="0" indent="0" algn="ctr">
              <a:buNone/>
            </a:pPr>
            <a:endParaRPr lang="uk-UA" sz="2400" dirty="0"/>
          </a:p>
          <a:p>
            <a:r>
              <a:rPr lang="uk-UA" sz="2400" dirty="0"/>
              <a:t>·  Гроші - лише найбільшу купюру.</a:t>
            </a:r>
          </a:p>
          <a:p>
            <a:r>
              <a:rPr lang="uk-UA" sz="2400" dirty="0"/>
              <a:t>·  Часник для здоров'я і захисту від пристріту.</a:t>
            </a:r>
          </a:p>
          <a:p>
            <a:r>
              <a:rPr lang="uk-UA" sz="2400" dirty="0"/>
              <a:t>·  Полин для захисту від злих сил.</a:t>
            </a:r>
          </a:p>
          <a:p>
            <a:r>
              <a:rPr lang="uk-UA" sz="2400" dirty="0"/>
              <a:t>·  Звіробій, ромашку - для здоров'я.</a:t>
            </a:r>
          </a:p>
          <a:p>
            <a:r>
              <a:rPr lang="uk-UA" sz="2400" dirty="0"/>
              <a:t>·  Конюшина і кмин для удачі в справах.</a:t>
            </a:r>
          </a:p>
          <a:p>
            <a:r>
              <a:rPr lang="uk-UA" sz="2400" dirty="0"/>
              <a:t>·  Щоб у сім'ї водилися гроші - лавровий лист.</a:t>
            </a:r>
          </a:p>
          <a:p>
            <a:r>
              <a:rPr lang="uk-UA" sz="2400" dirty="0"/>
              <a:t>·  Мак - приносить удачу та успіх у всіх справах.</a:t>
            </a:r>
          </a:p>
          <a:p>
            <a:r>
              <a:rPr lang="uk-UA" sz="2400" dirty="0"/>
              <a:t>·  Можна покласти монети три, п'ять або сім штук.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2797445071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uk-UA" sz="3600" kern="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600" kern="0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3600" kern="0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uk-UA" sz="4400" kern="0" dirty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uk-UA" sz="4400" kern="0" dirty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err="1" smtClean="0"/>
              <a:t>Виготовлення</a:t>
            </a:r>
            <a:r>
              <a:rPr lang="ru-RU" sz="5400" dirty="0" smtClean="0"/>
              <a:t> ляльки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Щоб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почати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робити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ляльку, перш за все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потрібне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бажання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.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Надзвичайно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важливо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,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щоб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рукотворні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Monotype Corsiva" pitchFamily="66" charset="0"/>
              </a:rPr>
              <a:t>вироби</a:t>
            </a:r>
            <a:r>
              <a:rPr lang="ru-RU" sz="2800" kern="0" dirty="0">
                <a:solidFill>
                  <a:srgbClr val="000000"/>
                </a:solidFill>
                <a:latin typeface="Monotype Corsiva" pitchFamily="66" charset="0"/>
              </a:rPr>
              <a:t> несли позитив</a:t>
            </a:r>
            <a:r>
              <a:rPr lang="ru-RU" sz="2800" kern="0" dirty="0" smtClean="0">
                <a:solidFill>
                  <a:srgbClr val="00000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 smtClean="0"/>
              <a:t>Народна </a:t>
            </a:r>
            <a:r>
              <a:rPr lang="ru-RU" sz="2800" dirty="0"/>
              <a:t>лялька </a:t>
            </a:r>
            <a:r>
              <a:rPr lang="ru-RU" sz="2800" dirty="0" err="1"/>
              <a:t>зроблена</a:t>
            </a:r>
            <a:r>
              <a:rPr lang="ru-RU" sz="2800" dirty="0"/>
              <a:t> </a:t>
            </a:r>
            <a:r>
              <a:rPr lang="ru-RU" sz="2800" dirty="0" err="1"/>
              <a:t>власноруч</a:t>
            </a:r>
            <a:r>
              <a:rPr lang="ru-RU" sz="2800" dirty="0"/>
              <a:t> </a:t>
            </a:r>
            <a:r>
              <a:rPr lang="ru-RU" sz="2800" dirty="0" err="1"/>
              <a:t>сповнена</a:t>
            </a:r>
            <a:r>
              <a:rPr lang="ru-RU" sz="2800" dirty="0"/>
              <a:t> </a:t>
            </a:r>
            <a:r>
              <a:rPr lang="ru-RU" sz="2800" dirty="0" err="1"/>
              <a:t>позитивної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, </a:t>
            </a:r>
            <a:r>
              <a:rPr lang="ru-RU" sz="2800" dirty="0" err="1"/>
              <a:t>любові</a:t>
            </a:r>
            <a:r>
              <a:rPr lang="ru-RU" sz="2800" dirty="0"/>
              <a:t> та тепла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068728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66"/>
                </a:solidFill>
              </a:rPr>
              <a:t>Технологія виготовлення ляльки.</a:t>
            </a:r>
            <a:r>
              <a:rPr lang="uk-UA" sz="2400" i="1" dirty="0" smtClean="0">
                <a:solidFill>
                  <a:srgbClr val="FF9933"/>
                </a:solidFill>
              </a:rPr>
              <a:t/>
            </a:r>
            <a:br>
              <a:rPr lang="uk-UA" sz="2400" i="1" dirty="0" smtClean="0">
                <a:solidFill>
                  <a:srgbClr val="FF9933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4" y="1552864"/>
            <a:ext cx="1768449" cy="23579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46" y="2700352"/>
            <a:ext cx="4139880" cy="3104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69" y="2252870"/>
            <a:ext cx="2718303" cy="362440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068728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66"/>
                </a:solidFill>
              </a:rPr>
              <a:t>Технологія виготовлення ляльки.</a:t>
            </a:r>
            <a:r>
              <a:rPr lang="uk-UA" sz="2400" i="1" dirty="0" smtClean="0">
                <a:solidFill>
                  <a:srgbClr val="FF9933"/>
                </a:solidFill>
              </a:rPr>
              <a:t/>
            </a:r>
            <a:br>
              <a:rPr lang="uk-UA" sz="2400" i="1" dirty="0" smtClean="0">
                <a:solidFill>
                  <a:srgbClr val="FF9933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28" b="1988"/>
          <a:stretch/>
        </p:blipFill>
        <p:spPr>
          <a:xfrm>
            <a:off x="611560" y="1628800"/>
            <a:ext cx="2942183" cy="430214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 b="-400"/>
          <a:stretch/>
        </p:blipFill>
        <p:spPr>
          <a:xfrm>
            <a:off x="3910789" y="1658593"/>
            <a:ext cx="4776011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27582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Дякую за увагу !</a:t>
            </a:r>
            <a:br>
              <a:rPr lang="uk-UA" sz="3200" b="1" dirty="0" smtClean="0"/>
            </a:br>
            <a:r>
              <a:rPr lang="uk-UA" sz="3200" b="1" dirty="0" smtClean="0"/>
              <a:t> наша лялька – </a:t>
            </a:r>
            <a:r>
              <a:rPr lang="uk-UA" sz="3200" b="1" dirty="0" err="1" smtClean="0"/>
              <a:t>мотанка</a:t>
            </a:r>
            <a:r>
              <a:rPr lang="uk-UA" sz="3200" b="1" dirty="0" smtClean="0"/>
              <a:t> «</a:t>
            </a:r>
            <a:r>
              <a:rPr lang="uk-UA" sz="3200" b="1" dirty="0" err="1" smtClean="0"/>
              <a:t>Круп’яничка</a:t>
            </a:r>
            <a:r>
              <a:rPr lang="uk-UA" sz="3200" b="1" dirty="0" smtClean="0"/>
              <a:t>» </a:t>
            </a:r>
            <a:br>
              <a:rPr lang="uk-UA" sz="3200" b="1" dirty="0" smtClean="0"/>
            </a:br>
            <a:r>
              <a:rPr lang="uk-UA" sz="3200" b="1" dirty="0" smtClean="0"/>
              <a:t>готова</a:t>
            </a:r>
            <a:endParaRPr lang="ru-RU" sz="32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636912"/>
            <a:ext cx="3235667" cy="40201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Різновиди ляльок </a:t>
            </a:r>
            <a:r>
              <a:rPr lang="uk-UA" dirty="0" err="1" smtClean="0"/>
              <a:t>Круп'яничок</a:t>
            </a:r>
            <a:endParaRPr lang="uk-UA" dirty="0"/>
          </a:p>
        </p:txBody>
      </p:sp>
      <p:pic>
        <p:nvPicPr>
          <p:cNvPr id="1026" name="Picture 2" descr="http://shudny.in.ua/images/Mame_na_8_marta_svoimi_rukami_Kukla_zernovushka_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udny.in.ua/images/Mame_na_8_marta_svoimi_rukami_Kukla_zernovushk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04864"/>
            <a:ext cx="2625452" cy="241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udny.in.ua/images/Mame_na_8_marta_svoimi_rukami_Kukla_zernovushka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37" y="2294780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hudny.in.ua/images/Mame_na_8_marta_svoimi_rukami_Kukla_zernovushka_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86653"/>
            <a:ext cx="2857500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hudny.in.ua/images/Mame_na_8_marta_svoimi_rukami_Kukla_zernovushka_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2989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120451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558924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        </a:t>
            </a:r>
            <a:br>
              <a:rPr lang="uk-UA" sz="7200" dirty="0" smtClean="0"/>
            </a:br>
            <a:r>
              <a:rPr lang="uk-UA" sz="7200" dirty="0" smtClean="0"/>
              <a:t>Дякую за увагу!</a:t>
            </a:r>
            <a:br>
              <a:rPr lang="uk-UA" sz="7200" dirty="0" smtClean="0"/>
            </a:br>
            <a:r>
              <a:rPr lang="uk-UA" sz="7200" dirty="0" smtClean="0"/>
              <a:t>Бажаю успіху у виготовленні Ляльки!</a:t>
            </a:r>
            <a:endParaRPr lang="ru-RU" sz="72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42584" cy="111444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Лялька-мотанка - це  витвір мистецтва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4318248" cy="4572000"/>
          </a:xfrm>
        </p:spPr>
        <p:txBody>
          <a:bodyPr>
            <a:normAutofit fontScale="40000" lnSpcReduction="20000"/>
          </a:bodyPr>
          <a:lstStyle/>
          <a:p>
            <a:pPr algn="ctr">
              <a:buClr>
                <a:srgbClr val="0BD0D9"/>
              </a:buClr>
            </a:pPr>
            <a:endParaRPr lang="uk-UA" sz="4000" dirty="0" smtClean="0"/>
          </a:p>
          <a:p>
            <a:pPr marL="274320" indent="-274320">
              <a:buClr>
                <a:srgbClr val="0BD0D9"/>
              </a:buClr>
              <a:buFont typeface="Wingdings 2"/>
              <a:buChar char=""/>
            </a:pPr>
            <a:r>
              <a:rPr lang="ru-RU" sz="4000" dirty="0" err="1" smtClean="0"/>
              <a:t>Лялечка</a:t>
            </a:r>
            <a:r>
              <a:rPr lang="ru-RU" sz="4000" dirty="0" smtClean="0"/>
              <a:t> </a:t>
            </a:r>
            <a:r>
              <a:rPr lang="ru-RU" sz="4000" dirty="0" err="1" smtClean="0"/>
              <a:t>Круп'яничка</a:t>
            </a:r>
            <a:r>
              <a:rPr lang="ru-RU" sz="4000" dirty="0" smtClean="0"/>
              <a:t> (</a:t>
            </a:r>
            <a:r>
              <a:rPr lang="ru-RU" sz="4000" dirty="0" err="1" smtClean="0"/>
              <a:t>зерновушка</a:t>
            </a:r>
            <a:r>
              <a:rPr lang="ru-RU" sz="4000" dirty="0" smtClean="0"/>
              <a:t>) </a:t>
            </a:r>
            <a:r>
              <a:rPr lang="ru-RU" sz="4000" dirty="0" err="1" smtClean="0"/>
              <a:t>всередині</a:t>
            </a:r>
            <a:r>
              <a:rPr lang="ru-RU" sz="4000" dirty="0" smtClean="0"/>
              <a:t> </a:t>
            </a:r>
            <a:r>
              <a:rPr lang="ru-RU" sz="4000" dirty="0" err="1" smtClean="0"/>
              <a:t>наповнюється</a:t>
            </a:r>
            <a:r>
              <a:rPr lang="ru-RU" sz="4000" dirty="0" smtClean="0"/>
              <a:t> крупою (зерном). </a:t>
            </a:r>
            <a:r>
              <a:rPr lang="ru-RU" sz="4000" dirty="0" err="1" smtClean="0"/>
              <a:t>Вважалося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вона приносить в </a:t>
            </a:r>
            <a:r>
              <a:rPr lang="ru-RU" sz="4000" dirty="0" err="1" smtClean="0"/>
              <a:t>дім</a:t>
            </a:r>
            <a:r>
              <a:rPr lang="ru-RU" sz="4000" dirty="0" smtClean="0"/>
              <a:t> достаток, </a:t>
            </a:r>
            <a:r>
              <a:rPr lang="ru-RU" sz="4000" dirty="0" err="1" smtClean="0"/>
              <a:t>благополуччя</a:t>
            </a:r>
            <a:r>
              <a:rPr lang="ru-RU" sz="4000" dirty="0" smtClean="0"/>
              <a:t>, </a:t>
            </a:r>
            <a:r>
              <a:rPr lang="ru-RU" sz="4000" dirty="0" err="1" smtClean="0"/>
              <a:t>допомагає</a:t>
            </a:r>
            <a:r>
              <a:rPr lang="ru-RU" sz="4000" dirty="0" smtClean="0"/>
              <a:t> </a:t>
            </a:r>
            <a:r>
              <a:rPr lang="ru-RU" sz="4000" dirty="0" err="1" smtClean="0"/>
              <a:t>досягти</a:t>
            </a:r>
            <a:r>
              <a:rPr lang="ru-RU" sz="4000" dirty="0" smtClean="0"/>
              <a:t> </a:t>
            </a:r>
            <a:r>
              <a:rPr lang="ru-RU" sz="4000" dirty="0" err="1" smtClean="0"/>
              <a:t>успіхів</a:t>
            </a:r>
            <a:r>
              <a:rPr lang="ru-RU" sz="4000" dirty="0" smtClean="0"/>
              <a:t> у </a:t>
            </a:r>
            <a:r>
              <a:rPr lang="ru-RU" sz="4000" dirty="0" err="1" smtClean="0"/>
              <a:t>роботі</a:t>
            </a:r>
            <a:r>
              <a:rPr lang="ru-RU" sz="4000" dirty="0" smtClean="0"/>
              <a:t>. </a:t>
            </a:r>
            <a:r>
              <a:rPr lang="ru-RU" sz="4000" dirty="0" err="1" smtClean="0"/>
              <a:t>Раніше</a:t>
            </a:r>
            <a:r>
              <a:rPr lang="ru-RU" sz="4000" dirty="0" smtClean="0"/>
              <a:t> </a:t>
            </a:r>
            <a:r>
              <a:rPr lang="ru-RU" sz="4000" dirty="0" err="1" smtClean="0"/>
              <a:t>робити</a:t>
            </a:r>
            <a:r>
              <a:rPr lang="ru-RU" sz="4000" dirty="0" smtClean="0"/>
              <a:t> </a:t>
            </a:r>
            <a:r>
              <a:rPr lang="ru-RU" sz="4000" dirty="0" err="1" smtClean="0"/>
              <a:t>ці</a:t>
            </a:r>
            <a:r>
              <a:rPr lang="ru-RU" sz="4000" dirty="0" smtClean="0"/>
              <a:t> </a:t>
            </a:r>
            <a:r>
              <a:rPr lang="ru-RU" sz="4000" dirty="0" err="1" smtClean="0"/>
              <a:t>амулети</a:t>
            </a:r>
            <a:r>
              <a:rPr lang="ru-RU" sz="4000" dirty="0" smtClean="0"/>
              <a:t> починали </a:t>
            </a:r>
            <a:r>
              <a:rPr lang="ru-RU" sz="4000" dirty="0" err="1" smtClean="0"/>
              <a:t>восени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використовували</a:t>
            </a:r>
            <a:r>
              <a:rPr lang="ru-RU" sz="4000" dirty="0" smtClean="0"/>
              <a:t> зерно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зібраного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врожаю</a:t>
            </a:r>
            <a:r>
              <a:rPr lang="ru-RU" sz="4000" dirty="0" smtClean="0"/>
              <a:t>. Заборонено </a:t>
            </a:r>
            <a:r>
              <a:rPr lang="ru-RU" sz="4000" dirty="0" err="1" smtClean="0"/>
              <a:t>застосовувати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подрiблену</a:t>
            </a:r>
            <a:r>
              <a:rPr lang="ru-RU" sz="4000" dirty="0" smtClean="0"/>
              <a:t> крупу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пластівці</a:t>
            </a:r>
            <a:r>
              <a:rPr lang="ru-RU" sz="4000" dirty="0" smtClean="0"/>
              <a:t>, </a:t>
            </a:r>
            <a:r>
              <a:rPr lang="ru-RU" sz="4000" dirty="0" err="1" smtClean="0"/>
              <a:t>обов'язково</a:t>
            </a:r>
            <a:r>
              <a:rPr lang="ru-RU" sz="4000" dirty="0" smtClean="0"/>
              <a:t> </a:t>
            </a:r>
            <a:r>
              <a:rPr lang="ru-RU" sz="4000" dirty="0" err="1" smtClean="0"/>
              <a:t>лише</a:t>
            </a:r>
            <a:r>
              <a:rPr lang="ru-RU" sz="4000" dirty="0" smtClean="0"/>
              <a:t> </a:t>
            </a:r>
            <a:r>
              <a:rPr lang="ru-RU" sz="4000" dirty="0" err="1" smtClean="0"/>
              <a:t>ціле</a:t>
            </a:r>
            <a:r>
              <a:rPr lang="ru-RU" sz="4000" dirty="0" smtClean="0"/>
              <a:t> зерно: </a:t>
            </a:r>
            <a:r>
              <a:rPr lang="ru-RU" sz="4000" dirty="0" err="1" smtClean="0"/>
              <a:t>пшеницю</a:t>
            </a:r>
            <a:r>
              <a:rPr lang="ru-RU" sz="4000" dirty="0" smtClean="0"/>
              <a:t>, перловку, гречку, </a:t>
            </a:r>
            <a:r>
              <a:rPr lang="ru-RU" sz="4000" dirty="0" err="1" smtClean="0"/>
              <a:t>пшоно</a:t>
            </a:r>
            <a:r>
              <a:rPr lang="ru-RU" sz="4000" dirty="0" smtClean="0"/>
              <a:t>, горох </a:t>
            </a:r>
            <a:r>
              <a:rPr lang="uk-UA" sz="4000" dirty="0" smtClean="0"/>
              <a:t>Люди </a:t>
            </a:r>
            <a:r>
              <a:rPr lang="uk-UA" sz="4000" dirty="0"/>
              <a:t>знали, лялька не може бути на когось </a:t>
            </a:r>
            <a:r>
              <a:rPr lang="uk-UA" sz="4000" dirty="0" smtClean="0"/>
              <a:t>подібною. Створюючи іграшку</a:t>
            </a:r>
            <a:r>
              <a:rPr lang="uk-UA" sz="4000" dirty="0"/>
              <a:t>, ніколи б не наважилась намалювати очі, ніс або губи. Замість людських рис у неї на обличчі хрест – символ Сонця</a:t>
            </a:r>
            <a:r>
              <a:rPr lang="uk-UA" sz="3800" dirty="0" smtClean="0"/>
              <a:t>.</a:t>
            </a:r>
          </a:p>
          <a:p>
            <a:pPr marL="274320" indent="-274320">
              <a:buClr>
                <a:srgbClr val="0BD0D9"/>
              </a:buClr>
              <a:buFont typeface="Wingdings 2"/>
              <a:buChar char=""/>
            </a:pPr>
            <a:r>
              <a:rPr lang="ru-RU" sz="5000" dirty="0"/>
              <a:t>Лялька-</a:t>
            </a:r>
            <a:r>
              <a:rPr lang="ru-RU" sz="5000" dirty="0" err="1"/>
              <a:t>мотанка</a:t>
            </a:r>
            <a:r>
              <a:rPr lang="ru-RU" sz="5000" dirty="0"/>
              <a:t> </a:t>
            </a:r>
            <a:r>
              <a:rPr lang="ru-RU" sz="5000" dirty="0" err="1"/>
              <a:t>втілює</a:t>
            </a:r>
            <a:r>
              <a:rPr lang="ru-RU" sz="5000" dirty="0"/>
              <a:t> </a:t>
            </a:r>
            <a:r>
              <a:rPr lang="ru-RU" sz="5000" dirty="0" err="1"/>
              <a:t>ідею</a:t>
            </a:r>
            <a:r>
              <a:rPr lang="ru-RU" sz="5000" dirty="0"/>
              <a:t> оберегу-</a:t>
            </a:r>
            <a:r>
              <a:rPr lang="ru-RU" sz="5000" dirty="0" err="1"/>
              <a:t>захисту</a:t>
            </a:r>
            <a:r>
              <a:rPr lang="ru-RU" sz="5000" dirty="0"/>
              <a:t> </a:t>
            </a:r>
            <a:r>
              <a:rPr lang="ru-RU" sz="5000" dirty="0" err="1"/>
              <a:t>від</a:t>
            </a:r>
            <a:r>
              <a:rPr lang="ru-RU" sz="5000" dirty="0"/>
              <a:t> </a:t>
            </a:r>
            <a:r>
              <a:rPr lang="ru-RU" sz="5000" dirty="0" err="1"/>
              <a:t>злих</a:t>
            </a:r>
            <a:r>
              <a:rPr lang="ru-RU" sz="5000" dirty="0"/>
              <a:t> сил. </a:t>
            </a:r>
          </a:p>
          <a:p>
            <a:pPr>
              <a:buClr>
                <a:srgbClr val="0BD0D9"/>
              </a:buClr>
            </a:pPr>
            <a:endParaRPr lang="uk-UA" sz="2300" dirty="0" smtClean="0"/>
          </a:p>
          <a:p>
            <a:pPr marL="274320" indent="-274320">
              <a:buClr>
                <a:srgbClr val="0BD0D9"/>
              </a:buClr>
              <a:buFont typeface="Wingdings 2"/>
              <a:buChar char=""/>
            </a:pPr>
            <a:endParaRPr lang="uk-UA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4048" y="1676400"/>
            <a:ext cx="3682752" cy="4572000"/>
          </a:xfrm>
        </p:spPr>
        <p:txBody>
          <a:bodyPr/>
          <a:lstStyle/>
          <a:p>
            <a:endParaRPr lang="uk-UA" sz="1600" dirty="0" smtClean="0"/>
          </a:p>
          <a:p>
            <a:r>
              <a:rPr lang="uk-UA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Ляльок можна було бачити в будь-якій селянській хаті. Вони виконували різні функції – охороняли житло, дітей, сон, берегли господарство. </a:t>
            </a:r>
          </a:p>
          <a:p>
            <a:endParaRPr lang="uk-UA" dirty="0"/>
          </a:p>
        </p:txBody>
      </p:sp>
      <p:pic>
        <p:nvPicPr>
          <p:cNvPr id="5" name="Picture 10" descr="1292424430mo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36096" y="3573016"/>
            <a:ext cx="3297014" cy="280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народних ляльок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Ігрові (призначені для гри)</a:t>
            </a:r>
          </a:p>
          <a:p>
            <a:r>
              <a:rPr lang="uk-UA" dirty="0" smtClean="0"/>
              <a:t>Обереги (покликані захистити власника)</a:t>
            </a:r>
          </a:p>
          <a:p>
            <a:r>
              <a:rPr lang="uk-UA" dirty="0" smtClean="0"/>
              <a:t>Обрядові (ляльки- учасники обрядів)</a:t>
            </a:r>
            <a:endParaRPr lang="uk-UA" dirty="0"/>
          </a:p>
        </p:txBody>
      </p:sp>
      <p:pic>
        <p:nvPicPr>
          <p:cNvPr id="8" name="Picture 4" descr="16831990_1661978094096844_324340194563654414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67"/>
          <a:stretch>
            <a:fillRect/>
          </a:stretch>
        </p:blipFill>
        <p:spPr bwMode="auto">
          <a:xfrm>
            <a:off x="2051720" y="3545987"/>
            <a:ext cx="4454255" cy="2880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283149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826416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3"/>
                </a:solidFill>
              </a:rPr>
              <a:t>                 Лялька Немовля</a:t>
            </a:r>
            <a:endParaRPr lang="uk-UA" sz="40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78288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 народженні дитини українці виготовляли ляльку-немовляти. Лялька виконана у вигляді немовляти в пелюшках. Її клали в ліжко поруч з дитиною для охорони його сну і здоров'я.</a:t>
            </a:r>
            <a:endParaRPr lang="uk-UA" sz="28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3240359" cy="3456384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458200" cy="898424"/>
          </a:xfrm>
        </p:spPr>
        <p:txBody>
          <a:bodyPr/>
          <a:lstStyle/>
          <a:p>
            <a:r>
              <a:rPr lang="uk-UA" dirty="0" smtClean="0"/>
              <a:t>                               </a:t>
            </a:r>
            <a:r>
              <a:rPr lang="uk-UA" sz="4000" dirty="0" smtClean="0">
                <a:solidFill>
                  <a:schemeClr val="accent3"/>
                </a:solidFill>
              </a:rPr>
              <a:t>Лялька Ангел</a:t>
            </a: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56792"/>
            <a:ext cx="4534272" cy="4691608"/>
          </a:xfrm>
        </p:spPr>
        <p:txBody>
          <a:bodyPr>
            <a:noAutofit/>
          </a:bodyPr>
          <a:lstStyle/>
          <a:p>
            <a:endParaRPr lang="uk-UA" sz="2800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  <p:pic>
        <p:nvPicPr>
          <p:cNvPr id="6" name="Picture 2" descr="Різдвяний ангел з текстилю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26" y="1676400"/>
            <a:ext cx="3988130" cy="2976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3"/>
                </a:solidFill>
              </a:rPr>
              <a:t>        Лялька </a:t>
            </a:r>
            <a:r>
              <a:rPr lang="ru-RU" sz="5400" b="1" dirty="0" err="1" smtClean="0">
                <a:solidFill>
                  <a:schemeClr val="accent3"/>
                </a:solidFill>
              </a:rPr>
              <a:t>Дзвіночок</a:t>
            </a:r>
            <a:r>
              <a:rPr lang="ru-RU" sz="5400" b="1" dirty="0" smtClean="0">
                <a:solidFill>
                  <a:schemeClr val="accent3"/>
                </a:solidFill>
              </a:rPr>
              <a:t>  </a:t>
            </a: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898776" cy="465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Лялька –</a:t>
            </a:r>
            <a:r>
              <a:rPr lang="ru-RU" sz="2800" dirty="0" err="1" smtClean="0"/>
              <a:t>добрих</a:t>
            </a:r>
            <a:r>
              <a:rPr lang="ru-RU" sz="2800" dirty="0" smtClean="0"/>
              <a:t> новин. У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три </a:t>
            </a:r>
            <a:r>
              <a:rPr lang="ru-RU" sz="2800" dirty="0" err="1" smtClean="0"/>
              <a:t>спідниці</a:t>
            </a:r>
            <a:r>
              <a:rPr lang="ru-RU" sz="2800" dirty="0" smtClean="0"/>
              <a:t>. І </a:t>
            </a:r>
            <a:r>
              <a:rPr lang="ru-RU" sz="2800" dirty="0" err="1" smtClean="0"/>
              <a:t>людське</a:t>
            </a:r>
            <a:r>
              <a:rPr lang="ru-RU" sz="2800" dirty="0" smtClean="0"/>
              <a:t>  </a:t>
            </a:r>
            <a:r>
              <a:rPr lang="ru-RU" sz="2800" dirty="0" err="1" smtClean="0"/>
              <a:t>щастя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: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тілу</a:t>
            </a:r>
            <a:r>
              <a:rPr lang="ru-RU" sz="2800" dirty="0" smtClean="0"/>
              <a:t> добре, </a:t>
            </a:r>
            <a:r>
              <a:rPr lang="ru-RU" sz="2800" dirty="0" err="1" smtClean="0"/>
              <a:t>душі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радісно</a:t>
            </a:r>
            <a:r>
              <a:rPr lang="ru-RU" sz="2800" dirty="0" smtClean="0"/>
              <a:t> і дух </a:t>
            </a:r>
            <a:r>
              <a:rPr lang="ru-RU" sz="2800" dirty="0" err="1" smtClean="0"/>
              <a:t>спокійний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щаслива</a:t>
            </a:r>
            <a:r>
              <a:rPr lang="ru-RU" sz="2800" dirty="0" smtClean="0"/>
              <a:t>.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8" y="2492896"/>
            <a:ext cx="4212531" cy="315939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970432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3"/>
                </a:solidFill>
              </a:rPr>
              <a:t>             Лялька «На щастя»</a:t>
            </a:r>
            <a:endParaRPr lang="uk-UA" sz="40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246240" cy="45720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Лялька «На </a:t>
            </a:r>
            <a:r>
              <a:rPr lang="ru-RU" sz="3000" dirty="0" err="1" smtClean="0"/>
              <a:t>щастя</a:t>
            </a:r>
            <a:r>
              <a:rPr lang="ru-RU" sz="3000" dirty="0" smtClean="0"/>
              <a:t>» – </a:t>
            </a:r>
            <a:r>
              <a:rPr lang="ru-RU" sz="3000" dirty="0" err="1" smtClean="0"/>
              <a:t>єдина</a:t>
            </a:r>
            <a:r>
              <a:rPr lang="ru-RU" sz="3000" dirty="0" smtClean="0"/>
              <a:t> з </a:t>
            </a:r>
            <a:r>
              <a:rPr lang="ru-RU" sz="3000" dirty="0" err="1" smtClean="0"/>
              <a:t>народних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ляльок</a:t>
            </a:r>
            <a:r>
              <a:rPr lang="ru-RU" sz="3000" dirty="0" smtClean="0"/>
              <a:t>, у </a:t>
            </a:r>
            <a:r>
              <a:rPr lang="ru-RU" sz="3000" dirty="0" err="1" smtClean="0"/>
              <a:t>якої</a:t>
            </a:r>
            <a:r>
              <a:rPr lang="ru-RU" sz="3000" dirty="0" smtClean="0"/>
              <a:t> є </a:t>
            </a:r>
            <a:r>
              <a:rPr lang="ru-RU" sz="3000" dirty="0" err="1" smtClean="0"/>
              <a:t>взуття</a:t>
            </a:r>
            <a:r>
              <a:rPr lang="ru-RU" sz="3000" dirty="0" smtClean="0"/>
              <a:t>. Туфельки-</a:t>
            </a:r>
            <a:r>
              <a:rPr lang="ru-RU" sz="3000" dirty="0" err="1" smtClean="0"/>
              <a:t>постолики</a:t>
            </a:r>
            <a:r>
              <a:rPr lang="ru-RU" sz="3000" dirty="0" smtClean="0"/>
              <a:t> </a:t>
            </a:r>
            <a:r>
              <a:rPr lang="ru-RU" sz="3000" dirty="0" err="1" smtClean="0"/>
              <a:t>допомагають</a:t>
            </a:r>
            <a:r>
              <a:rPr lang="ru-RU" sz="3000" dirty="0" smtClean="0"/>
              <a:t> </a:t>
            </a:r>
            <a:r>
              <a:rPr lang="ru-RU" sz="3000" dirty="0" err="1" smtClean="0"/>
              <a:t>їй</a:t>
            </a:r>
            <a:r>
              <a:rPr lang="ru-RU" sz="3000" dirty="0" smtClean="0"/>
              <a:t> у </a:t>
            </a:r>
            <a:r>
              <a:rPr lang="ru-RU" sz="3000" dirty="0" err="1" smtClean="0"/>
              <a:t>пошуку</a:t>
            </a:r>
            <a:r>
              <a:rPr lang="ru-RU" sz="3000" dirty="0" smtClean="0"/>
              <a:t> </a:t>
            </a:r>
            <a:r>
              <a:rPr lang="ru-RU" sz="3000" dirty="0" err="1" smtClean="0"/>
              <a:t>щастя</a:t>
            </a:r>
            <a:r>
              <a:rPr lang="ru-RU" sz="3000" dirty="0" smtClean="0"/>
              <a:t>, тому </a:t>
            </a:r>
            <a:r>
              <a:rPr lang="ru-RU" sz="3000" dirty="0" err="1" smtClean="0"/>
              <a:t>що</a:t>
            </a:r>
            <a:r>
              <a:rPr lang="ru-RU" sz="3000" dirty="0" smtClean="0"/>
              <a:t> шлях до </a:t>
            </a:r>
            <a:r>
              <a:rPr lang="ru-RU" sz="3000" dirty="0" err="1" smtClean="0"/>
              <a:t>щастя</a:t>
            </a:r>
            <a:r>
              <a:rPr lang="ru-RU" sz="3000" dirty="0" smtClean="0"/>
              <a:t> </a:t>
            </a:r>
            <a:r>
              <a:rPr lang="ru-RU" sz="3000" dirty="0" err="1" smtClean="0"/>
              <a:t>буває</a:t>
            </a:r>
            <a:r>
              <a:rPr lang="ru-RU" sz="3000" dirty="0" smtClean="0"/>
              <a:t> </a:t>
            </a:r>
            <a:r>
              <a:rPr lang="ru-RU" sz="3000" dirty="0" err="1" smtClean="0"/>
              <a:t>довгий</a:t>
            </a:r>
            <a:r>
              <a:rPr lang="ru-RU" sz="3000" dirty="0" smtClean="0"/>
              <a:t>. А </a:t>
            </a:r>
            <a:r>
              <a:rPr lang="ru-RU" sz="3000" dirty="0" err="1" smtClean="0"/>
              <a:t>довга</a:t>
            </a:r>
            <a:r>
              <a:rPr lang="ru-RU" sz="3000" dirty="0" smtClean="0"/>
              <a:t> коса </a:t>
            </a:r>
            <a:r>
              <a:rPr lang="ru-RU" sz="3000" dirty="0" err="1" smtClean="0"/>
              <a:t>символізує</a:t>
            </a:r>
            <a:r>
              <a:rPr lang="ru-RU" sz="3000" dirty="0" smtClean="0"/>
              <a:t> </a:t>
            </a:r>
            <a:r>
              <a:rPr lang="ru-RU" sz="3000" dirty="0" err="1" smtClean="0"/>
              <a:t>здоров‘я</a:t>
            </a:r>
            <a:r>
              <a:rPr lang="ru-RU" sz="3000" dirty="0" smtClean="0"/>
              <a:t>, красу і </a:t>
            </a:r>
            <a:r>
              <a:rPr lang="ru-RU" sz="3000" dirty="0" err="1" smtClean="0"/>
              <a:t>довге</a:t>
            </a:r>
            <a:r>
              <a:rPr lang="ru-RU" sz="3000" dirty="0" smtClean="0"/>
              <a:t>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.</a:t>
            </a:r>
            <a:endParaRPr lang="uk-UA" sz="30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78" y="1676400"/>
            <a:ext cx="3429000" cy="457200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         </a:t>
            </a:r>
            <a:r>
              <a:rPr lang="ru-RU" smtClean="0"/>
              <a:t>Нерозлучники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0070" y="1847088"/>
            <a:ext cx="5851416" cy="18699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ляльку </a:t>
            </a:r>
            <a:r>
              <a:rPr lang="ru-RU" dirty="0" err="1" smtClean="0"/>
              <a:t>дарували</a:t>
            </a:r>
            <a:r>
              <a:rPr lang="ru-RU" dirty="0" smtClean="0"/>
              <a:t> молодим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весілля</a:t>
            </a:r>
            <a:r>
              <a:rPr lang="ru-RU" dirty="0" smtClean="0"/>
              <a:t> з </a:t>
            </a:r>
            <a:r>
              <a:rPr lang="ru-RU" dirty="0" err="1" smtClean="0"/>
              <a:t>побажаннями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та </a:t>
            </a:r>
            <a:r>
              <a:rPr lang="ru-RU" dirty="0" err="1" smtClean="0"/>
              <a:t>злагоди</a:t>
            </a:r>
            <a:r>
              <a:rPr lang="ru-RU" dirty="0" smtClean="0"/>
              <a:t>, 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в </a:t>
            </a:r>
            <a:r>
              <a:rPr lang="ru-RU" dirty="0" err="1" smtClean="0"/>
              <a:t>парі</a:t>
            </a:r>
            <a:r>
              <a:rPr lang="ru-RU" dirty="0" smtClean="0"/>
              <a:t> і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тримались</a:t>
            </a:r>
            <a:r>
              <a:rPr lang="ru-RU" dirty="0" smtClean="0"/>
              <a:t> один одного все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endParaRPr lang="uk-UA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" r="4613" b="8500"/>
          <a:stretch/>
        </p:blipFill>
        <p:spPr>
          <a:xfrm>
            <a:off x="6068853" y="1834669"/>
            <a:ext cx="2662123" cy="346653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04" y="3348936"/>
            <a:ext cx="2260079" cy="3013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1" y="4221088"/>
            <a:ext cx="1682867" cy="2243823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ru-RU" sz="5400" b="1" dirty="0" err="1" smtClean="0">
                <a:solidFill>
                  <a:schemeClr val="accent3"/>
                </a:solidFill>
              </a:rPr>
              <a:t>Лялечка</a:t>
            </a:r>
            <a:r>
              <a:rPr lang="ru-RU" sz="5400" b="1" dirty="0" smtClean="0"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solidFill>
                  <a:schemeClr val="accent3"/>
                </a:solidFill>
              </a:rPr>
              <a:t>Круп'яничка</a:t>
            </a:r>
            <a:endParaRPr lang="uk-UA" sz="49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978896" cy="4824535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 smtClean="0"/>
              <a:t>Лялечка</a:t>
            </a:r>
            <a:r>
              <a:rPr lang="ru-RU" sz="2800" dirty="0" smtClean="0"/>
              <a:t> </a:t>
            </a:r>
            <a:r>
              <a:rPr lang="ru-RU" sz="2800" dirty="0" err="1" smtClean="0"/>
              <a:t>Круп'яничка</a:t>
            </a:r>
            <a:r>
              <a:rPr lang="ru-RU" sz="2800" dirty="0" smtClean="0"/>
              <a:t> (зерновушка) всередині наповнюється крупою (зерном). Вважалося, що вона приносить в дім достаток, благополуччя, допомагає досягти успіхів у роботі. Раніше робити ці амулети починали восени і використовували зерно з зібраного врожаю. Заборонено застосовувати подрiблену крупу або пластівці, обов'язково лише ціле зерно: пшеницю, перловку, гречку, пшоно, горох…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uk-UA" dirty="0"/>
          </a:p>
        </p:txBody>
      </p:sp>
      <p:pic>
        <p:nvPicPr>
          <p:cNvPr id="5" name="Picture 7" descr="962273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52120" y="2708920"/>
            <a:ext cx="313315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</TotalTime>
  <Words>590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Технологія виготовлення народної іграшки. Виготовлення ляльки «Круп'яничка»  </vt:lpstr>
      <vt:lpstr>Лялька-мотанка - це  витвір мистецтва</vt:lpstr>
      <vt:lpstr>Типи народних ляльок</vt:lpstr>
      <vt:lpstr>                 Лялька Немовля</vt:lpstr>
      <vt:lpstr>                               Лялька Ангел</vt:lpstr>
      <vt:lpstr>        Лялька Дзвіночок  </vt:lpstr>
      <vt:lpstr>             Лялька «На щастя»</vt:lpstr>
      <vt:lpstr>             Нерозлучники</vt:lpstr>
      <vt:lpstr>          Лялечка Круп'яничка</vt:lpstr>
      <vt:lpstr>ЧИМ МОЖНА НАПОВНИТи  </vt:lpstr>
      <vt:lpstr>ДОПОВНЕННЯ ДО ЗЕРНОВОГО ОБЕРЕГУ </vt:lpstr>
      <vt:lpstr>     Виготовлення ляльки</vt:lpstr>
      <vt:lpstr>Технологія виготовлення ляльки. </vt:lpstr>
      <vt:lpstr>Технологія виготовлення ляльки. </vt:lpstr>
      <vt:lpstr>Слайд 15</vt:lpstr>
      <vt:lpstr>Різновиди ляльок Круп'яничок</vt:lpstr>
      <vt:lpstr>         Дякую за увагу! Бажаю успіху у виготовленні Ляльки!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трудового навчання                               5 клас</dc:title>
  <dc:creator>Admin</dc:creator>
  <cp:lastModifiedBy>User</cp:lastModifiedBy>
  <cp:revision>82</cp:revision>
  <dcterms:created xsi:type="dcterms:W3CDTF">2014-02-12T10:17:53Z</dcterms:created>
  <dcterms:modified xsi:type="dcterms:W3CDTF">2021-04-07T13:51:06Z</dcterms:modified>
</cp:coreProperties>
</file>